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314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5" r:id="rId25"/>
    <p:sldId id="1054" r:id="rId26"/>
    <p:sldId id="1046" r:id="rId27"/>
    <p:sldId id="1051" r:id="rId28"/>
    <p:sldId id="1048" r:id="rId29"/>
    <p:sldId id="1052" r:id="rId30"/>
    <p:sldId id="1315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1313" r:id="rId46"/>
    <p:sldId id="1316" r:id="rId47"/>
    <p:sldId id="1317" r:id="rId48"/>
    <p:sldId id="433" r:id="rId49"/>
    <p:sldId id="436" r:id="rId50"/>
    <p:sldId id="437" r:id="rId51"/>
    <p:sldId id="439" r:id="rId52"/>
    <p:sldId id="440" r:id="rId53"/>
    <p:sldId id="441" r:id="rId54"/>
    <p:sldId id="442" r:id="rId55"/>
    <p:sldId id="1060" r:id="rId56"/>
    <p:sldId id="1079" r:id="rId57"/>
    <p:sldId id="1057" r:id="rId58"/>
    <p:sldId id="1062" r:id="rId59"/>
    <p:sldId id="1063" r:id="rId60"/>
    <p:sldId id="1064" r:id="rId61"/>
    <p:sldId id="1065" r:id="rId62"/>
    <p:sldId id="1066" r:id="rId63"/>
    <p:sldId id="448" r:id="rId64"/>
    <p:sldId id="1059" r:id="rId65"/>
    <p:sldId id="450" r:id="rId66"/>
    <p:sldId id="1309" r:id="rId67"/>
    <p:sldId id="1310" r:id="rId68"/>
    <p:sldId id="397" r:id="rId69"/>
    <p:sldId id="1088" r:id="rId70"/>
    <p:sldId id="1089" r:id="rId71"/>
    <p:sldId id="1090" r:id="rId72"/>
    <p:sldId id="1091" r:id="rId73"/>
    <p:sldId id="312" r:id="rId74"/>
    <p:sldId id="332" r:id="rId75"/>
    <p:sldId id="321" r:id="rId76"/>
    <p:sldId id="322" r:id="rId77"/>
    <p:sldId id="315" r:id="rId78"/>
    <p:sldId id="326" r:id="rId79"/>
    <p:sldId id="316" r:id="rId80"/>
    <p:sldId id="327" r:id="rId81"/>
    <p:sldId id="328" r:id="rId82"/>
    <p:sldId id="329" r:id="rId83"/>
    <p:sldId id="330" r:id="rId84"/>
    <p:sldId id="320" r:id="rId85"/>
    <p:sldId id="323" r:id="rId86"/>
    <p:sldId id="1080" r:id="rId87"/>
    <p:sldId id="1082" r:id="rId88"/>
    <p:sldId id="1083" r:id="rId89"/>
    <p:sldId id="1084" r:id="rId90"/>
    <p:sldId id="324" r:id="rId91"/>
    <p:sldId id="325" r:id="rId92"/>
    <p:sldId id="339" r:id="rId93"/>
    <p:sldId id="404" r:id="rId94"/>
    <p:sldId id="1085" r:id="rId95"/>
    <p:sldId id="1086" r:id="rId96"/>
    <p:sldId id="1067" r:id="rId97"/>
    <p:sldId id="939" r:id="rId98"/>
    <p:sldId id="1073" r:id="rId99"/>
    <p:sldId id="973" r:id="rId100"/>
    <p:sldId id="1311" r:id="rId101"/>
    <p:sldId id="1312" r:id="rId10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gloss_python_escape_characters.as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6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7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6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or-faculty.rice.edu/~heinken/latex/symbols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very large random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very large random integers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9F5096-32EE-0E06-6A8E-4DCD129E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41" y="1548012"/>
            <a:ext cx="6617518" cy="491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1E9C19-14C2-37C5-F0C0-EF83DAD84512}"/>
              </a:ext>
            </a:extLst>
          </p:cNvPr>
          <p:cNvGrpSpPr/>
          <p:nvPr/>
        </p:nvGrpSpPr>
        <p:grpSpPr>
          <a:xfrm>
            <a:off x="4271406" y="1698327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F88494-B487-564B-F807-78D2A7365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C28BA0-7016-CA50-8F12-24BCC62AE0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7C8101-8D8E-DE6B-A0DA-EB84A9D90CA7}"/>
              </a:ext>
            </a:extLst>
          </p:cNvPr>
          <p:cNvGrpSpPr/>
          <p:nvPr/>
        </p:nvGrpSpPr>
        <p:grpSpPr>
          <a:xfrm>
            <a:off x="2736311" y="2434944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E32839-3371-ED3E-37F8-1210D927F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A11C19-AF1E-DEA5-5387-D482201B37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FB2EA9-25A9-EA2F-BCFF-480C1B7CDD6C}"/>
              </a:ext>
            </a:extLst>
          </p:cNvPr>
          <p:cNvGrpSpPr/>
          <p:nvPr/>
        </p:nvGrpSpPr>
        <p:grpSpPr>
          <a:xfrm>
            <a:off x="3678984" y="263170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CE51A7-918C-C0FC-9B10-5910871FAA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B7F1E0-6485-C5A2-E98F-613AEC722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864ADF-2DF0-E58D-E482-47A6F94448F7}"/>
              </a:ext>
            </a:extLst>
          </p:cNvPr>
          <p:cNvGrpSpPr/>
          <p:nvPr/>
        </p:nvGrpSpPr>
        <p:grpSpPr>
          <a:xfrm>
            <a:off x="7835277" y="2821857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F5E936-BD7F-84C5-62E5-F0EE57812E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04E937C-3B82-4E78-705E-5C22961C3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E49161-0220-1DBA-A1BE-91F17A915C1D}"/>
              </a:ext>
            </a:extLst>
          </p:cNvPr>
          <p:cNvGrpSpPr/>
          <p:nvPr/>
        </p:nvGrpSpPr>
        <p:grpSpPr>
          <a:xfrm>
            <a:off x="4589051" y="3753687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89575E-447A-7073-931C-E2BF40FEDB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ACBD08-92E5-E7F6-FE42-46A80B93F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4AA1B8-C57F-E40F-F504-04DB0128A800}"/>
              </a:ext>
            </a:extLst>
          </p:cNvPr>
          <p:cNvGrpSpPr/>
          <p:nvPr/>
        </p:nvGrpSpPr>
        <p:grpSpPr>
          <a:xfrm>
            <a:off x="5760387" y="4499130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8CA410-266D-826A-3857-7D663E1F11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8E06C4-7FFD-D474-1E55-C777E7FAC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C1F6F-A01A-EA0A-31AD-12F3F47F96A9}"/>
              </a:ext>
            </a:extLst>
          </p:cNvPr>
          <p:cNvGrpSpPr/>
          <p:nvPr/>
        </p:nvGrpSpPr>
        <p:grpSpPr>
          <a:xfrm>
            <a:off x="3527767" y="5236426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47ABE8-46F8-DA35-BB68-950C06A973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4E14D3-522D-2E56-6891-22BF9BC85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040338-D1D6-F91B-91B3-1F642C8D7E8A}"/>
              </a:ext>
            </a:extLst>
          </p:cNvPr>
          <p:cNvGrpSpPr/>
          <p:nvPr/>
        </p:nvGrpSpPr>
        <p:grpSpPr>
          <a:xfrm>
            <a:off x="3999763" y="58069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F7373C9-722C-0C88-97A7-DABAC52421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9CF20B4-6B24-98F8-FCF7-FA5E9F26F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0DF8CC-EE64-F41B-1040-3BF153BFC469}"/>
              </a:ext>
            </a:extLst>
          </p:cNvPr>
          <p:cNvGrpSpPr/>
          <p:nvPr/>
        </p:nvGrpSpPr>
        <p:grpSpPr>
          <a:xfrm>
            <a:off x="4401547" y="411390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E8F1F6A-BE23-8183-BBF0-22F6980786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CF702BD-911E-D184-DBA8-CD35A56EB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ED801E7-238F-AB93-6D89-90A3CE78224E}"/>
              </a:ext>
            </a:extLst>
          </p:cNvPr>
          <p:cNvGrpSpPr/>
          <p:nvPr/>
        </p:nvGrpSpPr>
        <p:grpSpPr>
          <a:xfrm>
            <a:off x="2936677" y="5983452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6967B0-C6EA-6173-D0F2-CE8BDBC8A5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3E0527-BB10-ACAC-70FA-48505C394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15525D3-874F-B263-C5DA-AA125DFFE8AB}"/>
              </a:ext>
            </a:extLst>
          </p:cNvPr>
          <p:cNvSpPr/>
          <p:nvPr/>
        </p:nvSpPr>
        <p:spPr>
          <a:xfrm>
            <a:off x="2140909" y="2907663"/>
            <a:ext cx="2706726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B0DCDE-3C31-670F-6A0C-ABDB78E0D270}"/>
              </a:ext>
            </a:extLst>
          </p:cNvPr>
          <p:cNvSpPr/>
          <p:nvPr/>
        </p:nvSpPr>
        <p:spPr>
          <a:xfrm>
            <a:off x="4886675" y="2907662"/>
            <a:ext cx="2928612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4B7644-FC66-5E11-70AE-1085101C4FCB}"/>
              </a:ext>
            </a:extLst>
          </p:cNvPr>
          <p:cNvSpPr/>
          <p:nvPr/>
        </p:nvSpPr>
        <p:spPr>
          <a:xfrm>
            <a:off x="2389153" y="4588083"/>
            <a:ext cx="190185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0E61B5-150A-2CA7-4DD1-17D6B4F5F3F3}"/>
              </a:ext>
            </a:extLst>
          </p:cNvPr>
          <p:cNvSpPr/>
          <p:nvPr/>
        </p:nvSpPr>
        <p:spPr>
          <a:xfrm>
            <a:off x="4348056" y="4590191"/>
            <a:ext cx="1313083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0F21D-9CD9-EF93-A88D-53F6332B9F97}"/>
              </a:ext>
            </a:extLst>
          </p:cNvPr>
          <p:cNvSpPr/>
          <p:nvPr/>
        </p:nvSpPr>
        <p:spPr>
          <a:xfrm>
            <a:off x="2226760" y="4587810"/>
            <a:ext cx="105349" cy="1798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F58ECB-C55E-1A38-2672-CF13DC8738FC}"/>
              </a:ext>
            </a:extLst>
          </p:cNvPr>
          <p:cNvGrpSpPr/>
          <p:nvPr/>
        </p:nvGrpSpPr>
        <p:grpSpPr>
          <a:xfrm>
            <a:off x="2196780" y="4782036"/>
            <a:ext cx="3487107" cy="321478"/>
            <a:chOff x="2196780" y="4782036"/>
            <a:chExt cx="3487107" cy="3214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510019C-46B4-CF40-9294-BD2DA19E3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6780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3E25AF-783E-23F8-EFE3-FE4A3812D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3887" y="4782036"/>
              <a:ext cx="0" cy="32147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/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D06C4-3322-FFF7-7324-05A1C28E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1627973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/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F3ABF1-CCDB-DCAF-E4C2-2B6F0C89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7" y="5625675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4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8C25E2B-C64D-BC24-5CC9-232DEB5D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17" y="1495458"/>
            <a:ext cx="5496435" cy="512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A38E5A-F3FE-3E8E-4B20-98B965DA9AF9}"/>
              </a:ext>
            </a:extLst>
          </p:cNvPr>
          <p:cNvGrpSpPr/>
          <p:nvPr/>
        </p:nvGrpSpPr>
        <p:grpSpPr>
          <a:xfrm>
            <a:off x="2906120" y="16022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B8525C-A774-AABF-1B41-B7FEF3FFC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13B24-0922-C3C8-F96F-5079601B95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02A480-C7D9-1C59-C187-846566724BBA}"/>
              </a:ext>
            </a:extLst>
          </p:cNvPr>
          <p:cNvGrpSpPr/>
          <p:nvPr/>
        </p:nvGrpSpPr>
        <p:grpSpPr>
          <a:xfrm>
            <a:off x="3908606" y="215522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A43588-575C-D9AF-9223-1C24E4548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ADBAB4-EA11-5BC4-11BD-BFE60C0F79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FDFCD-2099-AFED-229D-35AA4D8540F8}"/>
              </a:ext>
            </a:extLst>
          </p:cNvPr>
          <p:cNvGrpSpPr/>
          <p:nvPr/>
        </p:nvGrpSpPr>
        <p:grpSpPr>
          <a:xfrm>
            <a:off x="4769189" y="250738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59000-5B8A-3C2F-2838-7D69E84C6C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C85504-7C92-4B0E-7807-4840F3F01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917F77-E9C3-3955-F6BC-DAF486347460}"/>
              </a:ext>
            </a:extLst>
          </p:cNvPr>
          <p:cNvGrpSpPr/>
          <p:nvPr/>
        </p:nvGrpSpPr>
        <p:grpSpPr>
          <a:xfrm>
            <a:off x="4460614" y="306591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48020-5E63-D2D3-239F-BE137D6820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C78F8B-36B0-5D9A-D777-EE4365B2F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F79101-15D0-AB57-2E43-8545ED235302}"/>
              </a:ext>
            </a:extLst>
          </p:cNvPr>
          <p:cNvGrpSpPr/>
          <p:nvPr/>
        </p:nvGrpSpPr>
        <p:grpSpPr>
          <a:xfrm>
            <a:off x="6039481" y="396809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1F58E4-6146-DE6A-0A3A-A8C3121AB11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0EB317-B93E-B967-37ED-69ABC7B96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448EFF-1137-EAAA-BC7C-747062473BDD}"/>
              </a:ext>
            </a:extLst>
          </p:cNvPr>
          <p:cNvGrpSpPr/>
          <p:nvPr/>
        </p:nvGrpSpPr>
        <p:grpSpPr>
          <a:xfrm>
            <a:off x="6688638" y="504334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CC5986-57B6-33E7-7780-32286F4CFD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3E2865-D2DD-175B-5DBB-BE6906227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C758A8-A463-8ACD-6E61-C95A358CB505}"/>
              </a:ext>
            </a:extLst>
          </p:cNvPr>
          <p:cNvGrpSpPr/>
          <p:nvPr/>
        </p:nvGrpSpPr>
        <p:grpSpPr>
          <a:xfrm>
            <a:off x="7246412" y="57843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5FE051-98A9-5311-35FF-B3F9816191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64A9C-8CF4-C630-623D-55B61AEA2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22D339-9239-21BF-3B62-9AC300CA866C}"/>
              </a:ext>
            </a:extLst>
          </p:cNvPr>
          <p:cNvGrpSpPr/>
          <p:nvPr/>
        </p:nvGrpSpPr>
        <p:grpSpPr>
          <a:xfrm>
            <a:off x="5480982" y="613230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77C9BF-D5EC-6573-F4FC-96049821E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AE9033-F417-C42C-45D7-62A6990B8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D38ED2-684F-71FF-B2E6-99F81394FBCD}"/>
              </a:ext>
            </a:extLst>
          </p:cNvPr>
          <p:cNvGrpSpPr/>
          <p:nvPr/>
        </p:nvGrpSpPr>
        <p:grpSpPr>
          <a:xfrm>
            <a:off x="6195303" y="44846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FB2703-85EF-C762-8BE0-20F92C7007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31F923C-002B-2098-55A5-9DE858062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6013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8BF70C-B9BE-AEF9-5F62-AA13FCE14BC3}"/>
              </a:ext>
            </a:extLst>
          </p:cNvPr>
          <p:cNvGrpSpPr/>
          <p:nvPr/>
        </p:nvGrpSpPr>
        <p:grpSpPr>
          <a:xfrm>
            <a:off x="6929190" y="63094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BE3951-C9C2-4A92-9F2C-5A0950C073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41C2B49-74DE-456D-A96A-3C74865C2B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9FCECB-15F6-F26C-8057-8135D69B7C32}"/>
              </a:ext>
            </a:extLst>
          </p:cNvPr>
          <p:cNvSpPr/>
          <p:nvPr/>
        </p:nvSpPr>
        <p:spPr>
          <a:xfrm>
            <a:off x="4136933" y="3143250"/>
            <a:ext cx="202367" cy="19381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F7B8B-2E95-96E9-A1F5-564393E4893C}"/>
              </a:ext>
            </a:extLst>
          </p:cNvPr>
          <p:cNvSpPr/>
          <p:nvPr/>
        </p:nvSpPr>
        <p:spPr>
          <a:xfrm>
            <a:off x="4430121" y="6231266"/>
            <a:ext cx="537397" cy="1714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DB50BA-9C11-E131-312F-048DB715C6C2}"/>
              </a:ext>
            </a:extLst>
          </p:cNvPr>
          <p:cNvSpPr/>
          <p:nvPr/>
        </p:nvSpPr>
        <p:spPr>
          <a:xfrm>
            <a:off x="3031157" y="2605087"/>
            <a:ext cx="495300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E588D4-00B3-F70A-0AAB-D23F448031AF}"/>
              </a:ext>
            </a:extLst>
          </p:cNvPr>
          <p:cNvSpPr/>
          <p:nvPr/>
        </p:nvSpPr>
        <p:spPr>
          <a:xfrm>
            <a:off x="4842936" y="5123829"/>
            <a:ext cx="743618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44810-8482-61A4-2641-3F1C4BD4319E}"/>
              </a:ext>
            </a:extLst>
          </p:cNvPr>
          <p:cNvSpPr txBox="1"/>
          <p:nvPr/>
        </p:nvSpPr>
        <p:spPr>
          <a:xfrm>
            <a:off x="5573011" y="3042381"/>
            <a:ext cx="27138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Python Escape Characters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355590-FB95-04C6-5F57-AC962D6CD652}"/>
              </a:ext>
            </a:extLst>
          </p:cNvPr>
          <p:cNvSpPr/>
          <p:nvPr/>
        </p:nvSpPr>
        <p:spPr>
          <a:xfrm>
            <a:off x="5215388" y="5851633"/>
            <a:ext cx="716306" cy="217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67C45D-3928-6DF8-40E1-0090F38EDC99}"/>
              </a:ext>
            </a:extLst>
          </p:cNvPr>
          <p:cNvSpPr/>
          <p:nvPr/>
        </p:nvSpPr>
        <p:spPr>
          <a:xfrm>
            <a:off x="5228559" y="6415932"/>
            <a:ext cx="497028" cy="17140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EB27F6-E0EB-95C3-5818-32DB8DD60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984"/>
          <a:stretch/>
        </p:blipFill>
        <p:spPr>
          <a:xfrm>
            <a:off x="369703" y="1691429"/>
            <a:ext cx="8404594" cy="3852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5314008" y="1870806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276196" y="2410694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276196" y="309863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3242007" y="3807224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3577813" y="4487867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3577813" y="5139587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61" y="2465497"/>
            <a:ext cx="4028799" cy="2577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313871" y="3429000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828A-0BCF-9FC5-FD6A-3DF346B9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5" y="1460384"/>
            <a:ext cx="5748409" cy="52364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76E67A-8C6E-E2E6-3193-E6D35761E821}"/>
              </a:ext>
            </a:extLst>
          </p:cNvPr>
          <p:cNvGrpSpPr/>
          <p:nvPr/>
        </p:nvGrpSpPr>
        <p:grpSpPr>
          <a:xfrm>
            <a:off x="2746236" y="140577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B742E6-22F6-6783-C8AB-4FA8AD3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916C8-4781-8BF7-CEEA-882978E22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7DCB4-9C73-C383-BAC0-28BB2A9CE15C}"/>
              </a:ext>
            </a:extLst>
          </p:cNvPr>
          <p:cNvGrpSpPr/>
          <p:nvPr/>
        </p:nvGrpSpPr>
        <p:grpSpPr>
          <a:xfrm>
            <a:off x="3475386" y="174529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0FCF64-CBF0-F040-8059-136066AC6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7200D-27B5-C4F8-96A6-D9E701D8C0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CC91EB-E94E-FD48-87B0-49FD01A25E30}"/>
              </a:ext>
            </a:extLst>
          </p:cNvPr>
          <p:cNvGrpSpPr/>
          <p:nvPr/>
        </p:nvGrpSpPr>
        <p:grpSpPr>
          <a:xfrm>
            <a:off x="4795276" y="4075417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70D37-6D17-8844-9DAB-F209CB145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71A25B-37B7-7EFC-3743-7A84E904D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1794188" y="3161666"/>
            <a:ext cx="3369923" cy="635911"/>
          </a:xfrm>
          <a:prstGeom prst="wedgeRectCallout">
            <a:avLst>
              <a:gd name="adj1" fmla="val 21017"/>
              <a:gd name="adj2" fmla="val 1544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vectorized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8CAD7-3D41-60CF-890A-B14F8D43A39D}"/>
              </a:ext>
            </a:extLst>
          </p:cNvPr>
          <p:cNvGrpSpPr/>
          <p:nvPr/>
        </p:nvGrpSpPr>
        <p:grpSpPr>
          <a:xfrm>
            <a:off x="5863919" y="44072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137F7F-9645-F780-5CEC-77987C4B96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37470D-A7F8-6898-63F0-229FB684C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84A7C-8A03-A89F-7137-38428AB34506}"/>
              </a:ext>
            </a:extLst>
          </p:cNvPr>
          <p:cNvSpPr/>
          <p:nvPr/>
        </p:nvSpPr>
        <p:spPr>
          <a:xfrm>
            <a:off x="3805238" y="4499357"/>
            <a:ext cx="1178718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ABABD-49C6-94F8-FD20-BE5B1CC32799}"/>
              </a:ext>
            </a:extLst>
          </p:cNvPr>
          <p:cNvGrpSpPr/>
          <p:nvPr/>
        </p:nvGrpSpPr>
        <p:grpSpPr>
          <a:xfrm>
            <a:off x="6946833" y="523517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68A92D-8370-C139-97A7-9439C00378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EC3E8E-30CB-EF64-D88F-EE4782220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35E3BA-7131-52CD-EB13-FC9815C25247}"/>
              </a:ext>
            </a:extLst>
          </p:cNvPr>
          <p:cNvGrpSpPr/>
          <p:nvPr/>
        </p:nvGrpSpPr>
        <p:grpSpPr>
          <a:xfrm>
            <a:off x="7373608" y="590446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E19A90-88FD-855D-0C66-7A3AF2EFA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CF6107-FC65-A7AC-C547-2BC12ECAE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3EEC4-AEB7-8A58-5448-4FA21CA664C1}"/>
              </a:ext>
            </a:extLst>
          </p:cNvPr>
          <p:cNvSpPr/>
          <p:nvPr/>
        </p:nvSpPr>
        <p:spPr>
          <a:xfrm>
            <a:off x="3431915" y="2822567"/>
            <a:ext cx="473023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1E1-375F-48EE-6F69-7C5F5ADA5897}"/>
              </a:ext>
            </a:extLst>
          </p:cNvPr>
          <p:cNvSpPr/>
          <p:nvPr/>
        </p:nvSpPr>
        <p:spPr>
          <a:xfrm>
            <a:off x="6338900" y="5996803"/>
            <a:ext cx="923834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25EF2-F7AF-8C81-E6D0-FA47EE7E17C7}"/>
              </a:ext>
            </a:extLst>
          </p:cNvPr>
          <p:cNvGrpSpPr/>
          <p:nvPr/>
        </p:nvGrpSpPr>
        <p:grpSpPr>
          <a:xfrm>
            <a:off x="4839969" y="623518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E7155F-481E-CCB2-EE64-580587DFA7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0FE6ED-AF30-89C6-3D25-640DD557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9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2629404" y="13242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6891606" y="152866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3560271" y="174885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7133794" y="1965452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5068530" y="217386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144C41-7FA9-BFD2-53B1-47EA79BB3BFA}"/>
              </a:ext>
            </a:extLst>
          </p:cNvPr>
          <p:cNvGrpSpPr/>
          <p:nvPr/>
        </p:nvGrpSpPr>
        <p:grpSpPr>
          <a:xfrm>
            <a:off x="6738361" y="2376516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F38C6-986A-78DC-1346-3E50C98465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105D78-84A1-5962-37E9-A7D94F837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4F16E7-A2F6-F918-BB68-FC80BE5AB116}"/>
              </a:ext>
            </a:extLst>
          </p:cNvPr>
          <p:cNvGrpSpPr/>
          <p:nvPr/>
        </p:nvGrpSpPr>
        <p:grpSpPr>
          <a:xfrm>
            <a:off x="5774252" y="27907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6D3B4-8BEC-ADD9-317C-AA0979631C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0B19B7-78C9-4063-FA87-325B7A395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B44234D-15C2-D137-30D8-4EF3D4EEF721}"/>
              </a:ext>
            </a:extLst>
          </p:cNvPr>
          <p:cNvSpPr/>
          <p:nvPr/>
        </p:nvSpPr>
        <p:spPr>
          <a:xfrm>
            <a:off x="4727016" y="1621169"/>
            <a:ext cx="742716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EDA301-7036-2D09-D4C3-D8EEA4113088}"/>
              </a:ext>
            </a:extLst>
          </p:cNvPr>
          <p:cNvSpPr/>
          <p:nvPr/>
        </p:nvSpPr>
        <p:spPr>
          <a:xfrm>
            <a:off x="1525479" y="1823398"/>
            <a:ext cx="193668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DA200-AEBA-7F9C-09E3-5F2AAE29AB2A}"/>
              </a:ext>
            </a:extLst>
          </p:cNvPr>
          <p:cNvSpPr/>
          <p:nvPr/>
        </p:nvSpPr>
        <p:spPr>
          <a:xfrm>
            <a:off x="3445210" y="2234684"/>
            <a:ext cx="38345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D911D-F216-9037-F8E6-465013FDCEF1}"/>
              </a:ext>
            </a:extLst>
          </p:cNvPr>
          <p:cNvSpPr/>
          <p:nvPr/>
        </p:nvSpPr>
        <p:spPr>
          <a:xfrm>
            <a:off x="1938231" y="2460938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4091AE-AD69-C7A8-9A4C-12134DBD81E3}"/>
              </a:ext>
            </a:extLst>
          </p:cNvPr>
          <p:cNvSpPr/>
          <p:nvPr/>
        </p:nvSpPr>
        <p:spPr>
          <a:xfrm>
            <a:off x="1624268" y="2886170"/>
            <a:ext cx="1052307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F20E4-7019-107B-6FAF-BB876637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64918"/>
            <a:ext cx="7232921" cy="51279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318E-E0BF-B3D3-BB6F-56EC46A63F22}"/>
              </a:ext>
            </a:extLst>
          </p:cNvPr>
          <p:cNvGrpSpPr/>
          <p:nvPr/>
        </p:nvGrpSpPr>
        <p:grpSpPr>
          <a:xfrm>
            <a:off x="3548210" y="1758275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B94051-7643-A6F9-F922-5E3C6063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0725A-679A-B510-0F5F-92F453925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90E56-78C3-BF93-26D9-03853B97097D}"/>
              </a:ext>
            </a:extLst>
          </p:cNvPr>
          <p:cNvGrpSpPr/>
          <p:nvPr/>
        </p:nvGrpSpPr>
        <p:grpSpPr>
          <a:xfrm>
            <a:off x="1803223" y="322782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8DEAC2-3555-DE19-8E4F-D4A15E534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621675-48C8-13AD-34A5-C8B5020C7D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B969D6-FA5E-2D15-60E1-7E976EC6F396}"/>
              </a:ext>
            </a:extLst>
          </p:cNvPr>
          <p:cNvGrpSpPr/>
          <p:nvPr/>
        </p:nvGrpSpPr>
        <p:grpSpPr>
          <a:xfrm>
            <a:off x="4986626" y="344033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3442A3-008E-00DB-C27D-0FB05E86994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4C14FE-CDA0-6745-FE1F-52CD800C1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454134-BE2F-0C18-6E23-3CD50395049C}"/>
              </a:ext>
            </a:extLst>
          </p:cNvPr>
          <p:cNvGrpSpPr/>
          <p:nvPr/>
        </p:nvGrpSpPr>
        <p:grpSpPr>
          <a:xfrm>
            <a:off x="4604374" y="366155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6BE444-DC8B-2076-7CE6-08B7C7DE66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87F6A4-06CD-0E42-5027-DB4DA3BD2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823BA-7418-4E83-D53E-8A816945F0DD}"/>
              </a:ext>
            </a:extLst>
          </p:cNvPr>
          <p:cNvGrpSpPr/>
          <p:nvPr/>
        </p:nvGrpSpPr>
        <p:grpSpPr>
          <a:xfrm>
            <a:off x="3190291" y="406905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10E33-915D-CD1C-DA69-53460A87BE6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CCB3574-57C0-8376-2705-24617B6F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4E8F78-90CC-57D4-3FD8-4556FF7D07BC}"/>
              </a:ext>
            </a:extLst>
          </p:cNvPr>
          <p:cNvGrpSpPr/>
          <p:nvPr/>
        </p:nvGrpSpPr>
        <p:grpSpPr>
          <a:xfrm>
            <a:off x="7087382" y="4486705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7E4167-992D-D4D5-6C3D-0FA503A7ED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C1F1B4-B269-D224-F895-DD95BC420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0A5F3E-0BA9-408A-1932-C3B51264EF85}"/>
              </a:ext>
            </a:extLst>
          </p:cNvPr>
          <p:cNvGrpSpPr/>
          <p:nvPr/>
        </p:nvGrpSpPr>
        <p:grpSpPr>
          <a:xfrm>
            <a:off x="7412809" y="490874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73407-8761-87BE-E789-34F9E26234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64165-AF89-1766-DDD1-77AD24ADA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96FAD1-93F7-2564-168C-9958B84E0E95}"/>
              </a:ext>
            </a:extLst>
          </p:cNvPr>
          <p:cNvGrpSpPr/>
          <p:nvPr/>
        </p:nvGrpSpPr>
        <p:grpSpPr>
          <a:xfrm>
            <a:off x="4290238" y="59694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E12E6-1215-7A21-D6B1-5D758890E4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9EDF68-A2D2-5C2D-7E72-0B7BDF2BC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B6DFA-3330-05FA-74EE-3E3BCAED6E9B}"/>
              </a:ext>
            </a:extLst>
          </p:cNvPr>
          <p:cNvGrpSpPr/>
          <p:nvPr/>
        </p:nvGrpSpPr>
        <p:grpSpPr>
          <a:xfrm>
            <a:off x="5454690" y="4277528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47D7BE-7030-B1F0-86DE-A93462B4CC0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5B642E-6961-D9EC-5E36-A7B48B0AD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7339EE-0190-58B0-4333-37EAA06221AC}"/>
              </a:ext>
            </a:extLst>
          </p:cNvPr>
          <p:cNvSpPr/>
          <p:nvPr/>
        </p:nvSpPr>
        <p:spPr>
          <a:xfrm>
            <a:off x="3452852" y="3529479"/>
            <a:ext cx="383458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B56AD-93D6-11DC-0632-02DC0A4CC57D}"/>
              </a:ext>
            </a:extLst>
          </p:cNvPr>
          <p:cNvSpPr/>
          <p:nvPr/>
        </p:nvSpPr>
        <p:spPr>
          <a:xfrm>
            <a:off x="2850356" y="3749424"/>
            <a:ext cx="98595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F2E19-D856-EDEE-C380-CB15BCEA8032}"/>
              </a:ext>
            </a:extLst>
          </p:cNvPr>
          <p:cNvSpPr/>
          <p:nvPr/>
        </p:nvSpPr>
        <p:spPr>
          <a:xfrm>
            <a:off x="1555684" y="1850306"/>
            <a:ext cx="175425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91198-F40B-EBDD-F916-A1CCC179D5B7}"/>
              </a:ext>
            </a:extLst>
          </p:cNvPr>
          <p:cNvSpPr/>
          <p:nvPr/>
        </p:nvSpPr>
        <p:spPr>
          <a:xfrm>
            <a:off x="2959875" y="5219788"/>
            <a:ext cx="69317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F5620-E27D-1739-BAB5-B41299BEF2B8}"/>
              </a:ext>
            </a:extLst>
          </p:cNvPr>
          <p:cNvSpPr/>
          <p:nvPr/>
        </p:nvSpPr>
        <p:spPr>
          <a:xfrm>
            <a:off x="6625822" y="4585879"/>
            <a:ext cx="28694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48807A-C89F-21EC-A6CD-28AE3956CDCF}"/>
              </a:ext>
            </a:extLst>
          </p:cNvPr>
          <p:cNvSpPr/>
          <p:nvPr/>
        </p:nvSpPr>
        <p:spPr>
          <a:xfrm>
            <a:off x="5508513" y="1623274"/>
            <a:ext cx="1306626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45F93-63B6-B20C-14BD-129162E8B863}"/>
              </a:ext>
            </a:extLst>
          </p:cNvPr>
          <p:cNvSpPr/>
          <p:nvPr/>
        </p:nvSpPr>
        <p:spPr>
          <a:xfrm>
            <a:off x="4892431" y="4395848"/>
            <a:ext cx="146293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7CCFD-F113-0587-CE39-416D36C0EDEB}"/>
              </a:ext>
            </a:extLst>
          </p:cNvPr>
          <p:cNvSpPr/>
          <p:nvPr/>
        </p:nvSpPr>
        <p:spPr>
          <a:xfrm>
            <a:off x="1983581" y="4585879"/>
            <a:ext cx="383457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E6F4D-3A7F-3DE4-B429-2243C46CEFA5}"/>
              </a:ext>
            </a:extLst>
          </p:cNvPr>
          <p:cNvSpPr/>
          <p:nvPr/>
        </p:nvSpPr>
        <p:spPr>
          <a:xfrm>
            <a:off x="1639425" y="6068647"/>
            <a:ext cx="815644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PV, even with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small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/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is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idempotent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blipFill>
                <a:blip r:embed="rId13"/>
                <a:stretch>
                  <a:fillRect t="-5357" r="-990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binomial</a:t>
                </a:r>
                <a:r>
                  <a:rPr lang="en-US" sz="2400" dirty="0"/>
                  <a:t> distribution with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i="1" dirty="0"/>
                  <a:t>discrete</a:t>
                </a:r>
                <a:r>
                  <a:rPr lang="en-US" sz="2400" dirty="0"/>
                  <a:t> probability distribution of the number of successes in 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Bernoulli trials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trial asks a yes/no question with Boolean-valued outcome: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success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 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failure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Bernoulli showed in his </a:t>
                </a:r>
                <a:r>
                  <a:rPr lang="en-US" sz="2400" i="1" dirty="0"/>
                  <a:t>Ars Conjectandi </a:t>
                </a:r>
                <a:r>
                  <a:rPr lang="en-US" sz="2400" dirty="0"/>
                  <a:t>that the probability of getting </a:t>
                </a:r>
                <a:r>
                  <a:rPr lang="en-US" sz="2400" b="1" dirty="0"/>
                  <a:t>exactly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successes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Bernoulli trials is given by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probability mass function (PMF)</a:t>
                </a:r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/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8997B-3E89-1BD9-C65A-C28B0632CC4C}"/>
              </a:ext>
            </a:extLst>
          </p:cNvPr>
          <p:cNvGrpSpPr/>
          <p:nvPr/>
        </p:nvGrpSpPr>
        <p:grpSpPr>
          <a:xfrm>
            <a:off x="6330535" y="5512338"/>
            <a:ext cx="2677570" cy="1121167"/>
            <a:chOff x="6330535" y="5318471"/>
            <a:chExt cx="2677570" cy="1121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E7A743-2D11-881C-4CB3-3EA97FCA7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12"/>
            <a:stretch/>
          </p:blipFill>
          <p:spPr>
            <a:xfrm>
              <a:off x="6330535" y="5318471"/>
              <a:ext cx="1049054" cy="11211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3D409-5F9A-B9EE-DD17-99B57DE75EC0}"/>
                </a:ext>
              </a:extLst>
            </p:cNvPr>
            <p:cNvSpPr txBox="1"/>
            <p:nvPr/>
          </p:nvSpPr>
          <p:spPr>
            <a:xfrm>
              <a:off x="7372273" y="5571278"/>
              <a:ext cx="16358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Jacob Bernoulli</a:t>
              </a:r>
            </a:p>
            <a:p>
              <a:pPr algn="ctr"/>
              <a:r>
                <a:rPr lang="en-US" sz="1600" dirty="0"/>
                <a:t>(1655-1705)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0FAA0-8138-3E0B-16CF-59EDF7B8E8FB}"/>
              </a:ext>
            </a:extLst>
          </p:cNvPr>
          <p:cNvGrpSpPr/>
          <p:nvPr/>
        </p:nvGrpSpPr>
        <p:grpSpPr>
          <a:xfrm>
            <a:off x="135895" y="5495342"/>
            <a:ext cx="2879018" cy="1138163"/>
            <a:chOff x="441772" y="5301475"/>
            <a:chExt cx="2879018" cy="11381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B5374-353B-930F-F2F1-3EEF61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772" y="5301475"/>
              <a:ext cx="869430" cy="1138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8A922-446A-0ED2-DDB0-307449E326E9}"/>
                </a:ext>
              </a:extLst>
            </p:cNvPr>
            <p:cNvSpPr txBox="1"/>
            <p:nvPr/>
          </p:nvSpPr>
          <p:spPr>
            <a:xfrm>
              <a:off x="1311202" y="5562780"/>
              <a:ext cx="200958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Christiaan Huygens</a:t>
              </a:r>
            </a:p>
            <a:p>
              <a:pPr algn="ctr"/>
              <a:r>
                <a:rPr lang="en-US" sz="1600" dirty="0"/>
                <a:t>(1629-1695)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4E222-9F68-1060-0CC2-B4F47F4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65" y="1463455"/>
            <a:ext cx="4668270" cy="52580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C16433-CEE6-ADC1-E9C6-A8E634D655A7}"/>
              </a:ext>
            </a:extLst>
          </p:cNvPr>
          <p:cNvGrpSpPr/>
          <p:nvPr/>
        </p:nvGrpSpPr>
        <p:grpSpPr>
          <a:xfrm>
            <a:off x="3364276" y="170813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200D4-A516-4381-79AA-A0E6047C8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42986-C5D0-ED3F-1E73-A1053E32C1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25F4FB-DE75-C617-4EF7-2B65969B9E82}"/>
              </a:ext>
            </a:extLst>
          </p:cNvPr>
          <p:cNvGrpSpPr/>
          <p:nvPr/>
        </p:nvGrpSpPr>
        <p:grpSpPr>
          <a:xfrm>
            <a:off x="5219236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A2127F-5EC3-8851-2C85-6B7322BE7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6E839-7BD5-2495-76D8-E61DB3FED1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984C16-EF35-3CBC-A8E4-5DB2B07D65D7}"/>
              </a:ext>
            </a:extLst>
          </p:cNvPr>
          <p:cNvGrpSpPr/>
          <p:nvPr/>
        </p:nvGrpSpPr>
        <p:grpSpPr>
          <a:xfrm>
            <a:off x="6750048" y="300494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ACE5CB-F4F6-4098-F95E-3C8807BABD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347257-2976-A7AF-2981-F63DB848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3455CF-84DB-0F78-1215-BF5C6B5F34DD}"/>
              </a:ext>
            </a:extLst>
          </p:cNvPr>
          <p:cNvGrpSpPr/>
          <p:nvPr/>
        </p:nvGrpSpPr>
        <p:grpSpPr>
          <a:xfrm>
            <a:off x="6750048" y="351449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7F50DD-0F38-D80F-D155-2656281DC4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1D62FF-7AAE-C5D8-D41E-F2128DDCF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1AC27-AF7B-9D9E-FC0C-B554F7F2D41D}"/>
              </a:ext>
            </a:extLst>
          </p:cNvPr>
          <p:cNvGrpSpPr/>
          <p:nvPr/>
        </p:nvGrpSpPr>
        <p:grpSpPr>
          <a:xfrm>
            <a:off x="6750048" y="398604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47B5E-947F-627B-4530-F3E2761F913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3FC4F5-379E-A1E5-298E-82CE1B9C0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B8D891-2D57-8E79-799C-02D84202CF3A}"/>
              </a:ext>
            </a:extLst>
          </p:cNvPr>
          <p:cNvGrpSpPr/>
          <p:nvPr/>
        </p:nvGrpSpPr>
        <p:grpSpPr>
          <a:xfrm>
            <a:off x="5320470" y="568552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DBF948-3A8C-C674-65B1-F532ADD108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4D5B9D-8A53-60CC-731C-7BE91C71F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C8D3C6-A715-7D7B-66E8-9F43A71DB9BA}"/>
              </a:ext>
            </a:extLst>
          </p:cNvPr>
          <p:cNvGrpSpPr/>
          <p:nvPr/>
        </p:nvGrpSpPr>
        <p:grpSpPr>
          <a:xfrm>
            <a:off x="4347914" y="609307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2DCB02-D657-7A6C-DDA7-D9879B9BDF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E1548E-A083-85EA-CEB1-0795651CA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422D1-CB93-45AD-69D5-74779082581C}"/>
              </a:ext>
            </a:extLst>
          </p:cNvPr>
          <p:cNvGrpSpPr/>
          <p:nvPr/>
        </p:nvGrpSpPr>
        <p:grpSpPr>
          <a:xfrm>
            <a:off x="5589633" y="640727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A8678A-9C8B-8B21-8097-BA07C878FC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212796-CA06-BBC6-D087-BFAAF364E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DDC99-B5DC-FF49-CAC8-91ADF31A4F7E}"/>
              </a:ext>
            </a:extLst>
          </p:cNvPr>
          <p:cNvGrpSpPr/>
          <p:nvPr/>
        </p:nvGrpSpPr>
        <p:grpSpPr>
          <a:xfrm>
            <a:off x="5515606" y="490164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F6C6D-509C-543E-89EE-39A006EDA3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6A3866-F7D5-F407-52E1-24537AFA3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A99DC7D-317D-9968-13FC-3AC7EE996CE7}"/>
              </a:ext>
            </a:extLst>
          </p:cNvPr>
          <p:cNvSpPr/>
          <p:nvPr/>
        </p:nvSpPr>
        <p:spPr>
          <a:xfrm>
            <a:off x="2871789" y="3103669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FE0777-39C4-2B56-4D83-A1DAF296F82F}"/>
              </a:ext>
            </a:extLst>
          </p:cNvPr>
          <p:cNvSpPr/>
          <p:nvPr/>
        </p:nvSpPr>
        <p:spPr>
          <a:xfrm>
            <a:off x="2868055" y="3590262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204120-24A9-6A22-CC80-4535135C9E92}"/>
              </a:ext>
            </a:extLst>
          </p:cNvPr>
          <p:cNvSpPr/>
          <p:nvPr/>
        </p:nvSpPr>
        <p:spPr>
          <a:xfrm>
            <a:off x="2864321" y="4076855"/>
            <a:ext cx="13811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7635701-9235-E417-FC9C-A7F319F686E5}"/>
              </a:ext>
            </a:extLst>
          </p:cNvPr>
          <p:cNvSpPr/>
          <p:nvPr/>
        </p:nvSpPr>
        <p:spPr>
          <a:xfrm>
            <a:off x="3190876" y="6181039"/>
            <a:ext cx="1101724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312566-AC9C-BE53-9878-4B6DBD9F6407}"/>
              </a:ext>
            </a:extLst>
          </p:cNvPr>
          <p:cNvSpPr/>
          <p:nvPr/>
        </p:nvSpPr>
        <p:spPr>
          <a:xfrm>
            <a:off x="4297872" y="6504286"/>
            <a:ext cx="1217733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DCA628-E380-1AE3-5BD8-10DFC4D70FFF}"/>
              </a:ext>
            </a:extLst>
          </p:cNvPr>
          <p:cNvSpPr/>
          <p:nvPr/>
        </p:nvSpPr>
        <p:spPr>
          <a:xfrm>
            <a:off x="4821634" y="2285810"/>
            <a:ext cx="255191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EFFE1F-9663-598B-CE80-F1864909CCCA}"/>
              </a:ext>
            </a:extLst>
          </p:cNvPr>
          <p:cNvSpPr/>
          <p:nvPr/>
        </p:nvSpPr>
        <p:spPr>
          <a:xfrm>
            <a:off x="2523736" y="4885649"/>
            <a:ext cx="509741" cy="5088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C3894-11A3-E131-5C83-4CEC2D75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18AE0DF-609E-3143-16D3-4C246DD4FF9F}"/>
              </a:ext>
            </a:extLst>
          </p:cNvPr>
          <p:cNvSpPr/>
          <p:nvPr/>
        </p:nvSpPr>
        <p:spPr>
          <a:xfrm>
            <a:off x="6595672" y="1268501"/>
            <a:ext cx="2143594" cy="1796988"/>
          </a:xfrm>
          <a:prstGeom prst="wedgeRoundRectCallout">
            <a:avLst>
              <a:gd name="adj1" fmla="val -43534"/>
              <a:gd name="adj2" fmla="val 9077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this represents a 90% success rate, why is there such low chance of getting at least </a:t>
            </a:r>
            <a:r>
              <a:rPr lang="en-US" b="1" dirty="0"/>
              <a:t>five</a:t>
            </a:r>
            <a:r>
              <a:rPr lang="en-US" dirty="0"/>
              <a:t> successes?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817A98-2338-70C5-E906-D6C2DE44B47D}"/>
              </a:ext>
            </a:extLst>
          </p:cNvPr>
          <p:cNvCxnSpPr>
            <a:cxnSpLocks/>
          </p:cNvCxnSpPr>
          <p:nvPr/>
        </p:nvCxnSpPr>
        <p:spPr>
          <a:xfrm>
            <a:off x="2953062" y="3230380"/>
            <a:ext cx="0" cy="28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091AB-4268-23D4-95C3-8602E01E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90" y="1974247"/>
            <a:ext cx="4294221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17163"/>
              <a:gd name="adj2" fmla="val -10709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C04EB8-3964-B76D-0A41-0A414E2C108E}"/>
              </a:ext>
            </a:extLst>
          </p:cNvPr>
          <p:cNvSpPr/>
          <p:nvPr/>
        </p:nvSpPr>
        <p:spPr>
          <a:xfrm>
            <a:off x="1454047" y="2698229"/>
            <a:ext cx="1049311" cy="1499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43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42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34956-76D4-BF9D-95FB-872FE930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81" y="1385425"/>
            <a:ext cx="7095238" cy="5276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678D96-CB0B-DE11-D41F-D45DF82448DE}"/>
              </a:ext>
            </a:extLst>
          </p:cNvPr>
          <p:cNvGrpSpPr/>
          <p:nvPr/>
        </p:nvGrpSpPr>
        <p:grpSpPr>
          <a:xfrm>
            <a:off x="3750579" y="1989690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CF12D-91A6-4926-8FE4-14FF050BC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77399C-B682-C563-D5EF-55B7320BBB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1CC921-2579-D799-000D-50EC90586C0B}"/>
              </a:ext>
            </a:extLst>
          </p:cNvPr>
          <p:cNvGrpSpPr/>
          <p:nvPr/>
        </p:nvGrpSpPr>
        <p:grpSpPr>
          <a:xfrm>
            <a:off x="3675628" y="2202395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757F6B-D831-829A-1A07-06F8FD254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9295BD-EA5E-6699-696F-FDAEE2C909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44083-C7D5-0293-AFFC-57C457F57AED}"/>
              </a:ext>
            </a:extLst>
          </p:cNvPr>
          <p:cNvGrpSpPr/>
          <p:nvPr/>
        </p:nvGrpSpPr>
        <p:grpSpPr>
          <a:xfrm>
            <a:off x="7991058" y="24171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163918-7B7E-2B47-4F23-F6895B5424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BDE58B-6F6F-3D59-1725-212670B6F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4318A8-7202-0D83-CAD9-309B6910C60C}"/>
              </a:ext>
            </a:extLst>
          </p:cNvPr>
          <p:cNvGrpSpPr/>
          <p:nvPr/>
        </p:nvGrpSpPr>
        <p:grpSpPr>
          <a:xfrm>
            <a:off x="2412554" y="2862187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2043BB-59F3-505A-C968-C5D97BC4B9A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D2662-FFAA-E99E-444F-11CD22DBF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5C22A0-3CB2-411E-BE25-66DE32321355}"/>
              </a:ext>
            </a:extLst>
          </p:cNvPr>
          <p:cNvGrpSpPr/>
          <p:nvPr/>
        </p:nvGrpSpPr>
        <p:grpSpPr>
          <a:xfrm>
            <a:off x="7130858" y="308146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495D6-F7FB-98B8-51B9-326FD6746F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94B68E-9AB5-34B8-E387-D6BEACA11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CFFA44-DCDE-99AF-624B-33DF6AA6A447}"/>
              </a:ext>
            </a:extLst>
          </p:cNvPr>
          <p:cNvGrpSpPr/>
          <p:nvPr/>
        </p:nvGrpSpPr>
        <p:grpSpPr>
          <a:xfrm>
            <a:off x="4219636" y="4158273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4CF619-333F-CF2E-954E-96F2ABE08D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357DAD-5026-1FF0-3335-DCD5B14D2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6197B5-8986-9F67-340B-DEEB8C5BDE0B}"/>
              </a:ext>
            </a:extLst>
          </p:cNvPr>
          <p:cNvGrpSpPr/>
          <p:nvPr/>
        </p:nvGrpSpPr>
        <p:grpSpPr>
          <a:xfrm>
            <a:off x="7070073" y="436456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C52C4D-8D33-64D8-D41E-73A72E606C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9214E8-3D25-09FC-A4A6-B8514BD89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D734EE-82C5-A364-43CD-F0DF7830406F}"/>
              </a:ext>
            </a:extLst>
          </p:cNvPr>
          <p:cNvGrpSpPr/>
          <p:nvPr/>
        </p:nvGrpSpPr>
        <p:grpSpPr>
          <a:xfrm>
            <a:off x="6074056" y="522806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3D7F82-C894-FB56-5A49-1DE64DB93D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28EEA6-B2F5-3FFE-E8BB-2408143FC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29261D-9C88-BD80-7D1B-CBCD3D4815C3}"/>
              </a:ext>
            </a:extLst>
          </p:cNvPr>
          <p:cNvGrpSpPr/>
          <p:nvPr/>
        </p:nvGrpSpPr>
        <p:grpSpPr>
          <a:xfrm>
            <a:off x="5819225" y="394230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B4F5D8-FF22-2F31-A787-68B6F922BA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26F592-15A7-2997-2404-AECFCF3E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BF438C-4154-7DD7-CFC7-2F3C1ED1AB0D}"/>
              </a:ext>
            </a:extLst>
          </p:cNvPr>
          <p:cNvGrpSpPr/>
          <p:nvPr/>
        </p:nvGrpSpPr>
        <p:grpSpPr>
          <a:xfrm>
            <a:off x="7012272" y="6117040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1C49B7-E47C-B5C2-015F-3BEFDFA7ED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EF3555-6F32-671C-7887-D9DE33361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0C90D8-1C84-8B73-6392-A48C2A20059F}"/>
              </a:ext>
            </a:extLst>
          </p:cNvPr>
          <p:cNvSpPr/>
          <p:nvPr/>
        </p:nvSpPr>
        <p:spPr>
          <a:xfrm>
            <a:off x="3821906" y="2491100"/>
            <a:ext cx="1635919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D5FCF-3923-B03A-F9EC-94B886A4B3A1}"/>
              </a:ext>
            </a:extLst>
          </p:cNvPr>
          <p:cNvSpPr/>
          <p:nvPr/>
        </p:nvSpPr>
        <p:spPr>
          <a:xfrm>
            <a:off x="1457518" y="3149391"/>
            <a:ext cx="65941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0E8EDE-1CC3-FBF7-8FF1-185BACF64094}"/>
              </a:ext>
            </a:extLst>
          </p:cNvPr>
          <p:cNvSpPr/>
          <p:nvPr/>
        </p:nvSpPr>
        <p:spPr>
          <a:xfrm>
            <a:off x="3362802" y="4019404"/>
            <a:ext cx="1880711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0FF0D3-F152-073E-C8CE-88F423DDAF2E}"/>
              </a:ext>
            </a:extLst>
          </p:cNvPr>
          <p:cNvCxnSpPr>
            <a:cxnSpLocks/>
          </p:cNvCxnSpPr>
          <p:nvPr/>
        </p:nvCxnSpPr>
        <p:spPr>
          <a:xfrm>
            <a:off x="5381469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E54C26-DB7C-F77F-39E6-28AEDC5C322A}"/>
              </a:ext>
            </a:extLst>
          </p:cNvPr>
          <p:cNvCxnSpPr>
            <a:cxnSpLocks/>
          </p:cNvCxnSpPr>
          <p:nvPr/>
        </p:nvCxnSpPr>
        <p:spPr>
          <a:xfrm>
            <a:off x="5652384" y="3577307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8441D72-0F92-8A66-094C-950D9E5C6175}"/>
              </a:ext>
            </a:extLst>
          </p:cNvPr>
          <p:cNvSpPr/>
          <p:nvPr/>
        </p:nvSpPr>
        <p:spPr>
          <a:xfrm>
            <a:off x="2686052" y="6194143"/>
            <a:ext cx="192880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A30DD0-22FA-0B1E-A361-BBB9275B1173}"/>
              </a:ext>
            </a:extLst>
          </p:cNvPr>
          <p:cNvSpPr/>
          <p:nvPr/>
        </p:nvSpPr>
        <p:spPr>
          <a:xfrm>
            <a:off x="4540603" y="6194655"/>
            <a:ext cx="304722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42346-6F07-DDCF-78BE-DB76C250F310}"/>
              </a:ext>
            </a:extLst>
          </p:cNvPr>
          <p:cNvSpPr/>
          <p:nvPr/>
        </p:nvSpPr>
        <p:spPr>
          <a:xfrm>
            <a:off x="5228783" y="6198115"/>
            <a:ext cx="1538443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CBE666-BEDC-EDD9-0163-62DC5805CBBF}"/>
              </a:ext>
            </a:extLst>
          </p:cNvPr>
          <p:cNvSpPr txBox="1"/>
          <p:nvPr/>
        </p:nvSpPr>
        <p:spPr>
          <a:xfrm>
            <a:off x="5064989" y="5697830"/>
            <a:ext cx="29427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LATEX Mathematical Symbols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0450E7-41D7-CB86-5A1F-CFA4420AF30C}"/>
              </a:ext>
            </a:extLst>
          </p:cNvPr>
          <p:cNvSpPr/>
          <p:nvPr/>
        </p:nvSpPr>
        <p:spPr>
          <a:xfrm>
            <a:off x="1453553" y="2491100"/>
            <a:ext cx="405227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58F281-29F6-9D76-8940-EB2B0D00B35F}"/>
              </a:ext>
            </a:extLst>
          </p:cNvPr>
          <p:cNvSpPr txBox="1"/>
          <p:nvPr/>
        </p:nvSpPr>
        <p:spPr>
          <a:xfrm>
            <a:off x="3093436" y="3571853"/>
            <a:ext cx="226706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Indexes that passed filter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353C0-B851-A21D-47BC-52372E7453BA}"/>
              </a:ext>
            </a:extLst>
          </p:cNvPr>
          <p:cNvSpPr txBox="1"/>
          <p:nvPr/>
        </p:nvSpPr>
        <p:spPr>
          <a:xfrm>
            <a:off x="5674454" y="3569127"/>
            <a:ext cx="21312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 index that passed</a:t>
            </a:r>
          </a:p>
        </p:txBody>
      </p: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0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7246-3B4B-CA01-D176-FC24CAAF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9" y="1529000"/>
            <a:ext cx="6752381" cy="3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6AC188-5C4B-73DE-8F16-747A565E809A}"/>
              </a:ext>
            </a:extLst>
          </p:cNvPr>
          <p:cNvGrpSpPr/>
          <p:nvPr/>
        </p:nvGrpSpPr>
        <p:grpSpPr>
          <a:xfrm>
            <a:off x="3248406" y="454374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DE1343-FF79-97A8-FC98-1AFBB9496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DEE828-FFB0-DA02-3F9D-B03F5E69B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96CB0-0AF0-D46D-F79F-51E826A126CF}"/>
              </a:ext>
            </a:extLst>
          </p:cNvPr>
          <p:cNvGrpSpPr/>
          <p:nvPr/>
        </p:nvGrpSpPr>
        <p:grpSpPr>
          <a:xfrm>
            <a:off x="7478653" y="4768370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84F701-8C59-FFA4-F705-8EF328918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15352-E2E2-264A-8B9F-2C019AB1FA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89420C-8174-36DD-B718-A4D04593D2CF}"/>
              </a:ext>
            </a:extLst>
          </p:cNvPr>
          <p:cNvGrpSpPr/>
          <p:nvPr/>
        </p:nvGrpSpPr>
        <p:grpSpPr>
          <a:xfrm>
            <a:off x="2978584" y="1735692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2820BE-8B6F-7D1C-AB69-E30B500278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A06192-ECEE-1681-7458-A234ED141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5DAEE7-7CB3-153A-67BE-F405FA050E08}"/>
              </a:ext>
            </a:extLst>
          </p:cNvPr>
          <p:cNvGrpSpPr/>
          <p:nvPr/>
        </p:nvGrpSpPr>
        <p:grpSpPr>
          <a:xfrm>
            <a:off x="7019636" y="1964870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0217D0-44D4-CB54-8FE9-4A0C1EEF5A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0D2F0BB-4A93-671F-9A01-68445BD52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01EA28-6C33-4289-1280-3F709D67D899}"/>
              </a:ext>
            </a:extLst>
          </p:cNvPr>
          <p:cNvGrpSpPr/>
          <p:nvPr/>
        </p:nvGrpSpPr>
        <p:grpSpPr>
          <a:xfrm>
            <a:off x="4245257" y="324433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BED865-F444-EC0A-6967-0566020463B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A22296-B825-8778-68EF-2D1FFEDE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AA5AFF-1AF1-F1B2-ABB7-8A59AD3278EF}"/>
              </a:ext>
            </a:extLst>
          </p:cNvPr>
          <p:cNvGrpSpPr/>
          <p:nvPr/>
        </p:nvGrpSpPr>
        <p:grpSpPr>
          <a:xfrm>
            <a:off x="5831055" y="34589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FCE3A1-613B-AB51-4AE0-59A17354F0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170F9D-7F5E-170F-D38A-77C40C89B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3305AE-8303-7365-9844-03581D3E30F4}"/>
              </a:ext>
            </a:extLst>
          </p:cNvPr>
          <p:cNvGrpSpPr/>
          <p:nvPr/>
        </p:nvGrpSpPr>
        <p:grpSpPr>
          <a:xfrm>
            <a:off x="4346310" y="367857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36E7D7-49DC-456E-C1B5-2064486384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F5D7D3-9A9B-4313-EC48-FE897BD86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8BCBD5-1E00-37AD-FA49-54620AF4E14C}"/>
              </a:ext>
            </a:extLst>
          </p:cNvPr>
          <p:cNvGrpSpPr/>
          <p:nvPr/>
        </p:nvGrpSpPr>
        <p:grpSpPr>
          <a:xfrm>
            <a:off x="7783488" y="497932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8851F8-74DF-4971-511C-3932926093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D84F61C-F066-4FB1-8248-2A5A62069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DF69B6-7BD9-D9CF-2460-29A094E76812}"/>
              </a:ext>
            </a:extLst>
          </p:cNvPr>
          <p:cNvSpPr/>
          <p:nvPr/>
        </p:nvSpPr>
        <p:spPr>
          <a:xfrm>
            <a:off x="4745831" y="4845513"/>
            <a:ext cx="116443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C9F66B-8C4E-BDD3-8987-ABCD71363AE8}"/>
              </a:ext>
            </a:extLst>
          </p:cNvPr>
          <p:cNvSpPr/>
          <p:nvPr/>
        </p:nvSpPr>
        <p:spPr>
          <a:xfrm>
            <a:off x="5959709" y="4841858"/>
            <a:ext cx="111110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0BCF1-9C68-2E0A-2D14-BC7E0FB4037B}"/>
              </a:ext>
            </a:extLst>
          </p:cNvPr>
          <p:cNvSpPr/>
          <p:nvPr/>
        </p:nvSpPr>
        <p:spPr>
          <a:xfrm>
            <a:off x="1630375" y="2022703"/>
            <a:ext cx="1989125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564F3-BCB7-3716-2FA8-C07B0437D152}"/>
              </a:ext>
            </a:extLst>
          </p:cNvPr>
          <p:cNvSpPr/>
          <p:nvPr/>
        </p:nvSpPr>
        <p:spPr>
          <a:xfrm>
            <a:off x="3695509" y="2023898"/>
            <a:ext cx="161839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22D7B7-A3DA-1BA8-98A3-FAB624A9AE99}"/>
              </a:ext>
            </a:extLst>
          </p:cNvPr>
          <p:cNvSpPr/>
          <p:nvPr/>
        </p:nvSpPr>
        <p:spPr>
          <a:xfrm>
            <a:off x="5397041" y="2022703"/>
            <a:ext cx="157446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6280-2138-5479-F501-2B51EA129955}"/>
              </a:ext>
            </a:extLst>
          </p:cNvPr>
          <p:cNvSpPr/>
          <p:nvPr/>
        </p:nvSpPr>
        <p:spPr>
          <a:xfrm>
            <a:off x="2602720" y="3322440"/>
            <a:ext cx="161084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BD52B-692B-8215-BD4D-AAE47E794421}"/>
              </a:ext>
            </a:extLst>
          </p:cNvPr>
          <p:cNvSpPr/>
          <p:nvPr/>
        </p:nvSpPr>
        <p:spPr>
          <a:xfrm>
            <a:off x="6143916" y="5064736"/>
            <a:ext cx="1256114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A50377-1928-673E-21C5-90E7CCE893EC}"/>
              </a:ext>
            </a:extLst>
          </p:cNvPr>
          <p:cNvSpPr/>
          <p:nvPr/>
        </p:nvSpPr>
        <p:spPr>
          <a:xfrm>
            <a:off x="4299423" y="3534396"/>
            <a:ext cx="1395846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7030A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6889</TotalTime>
  <Words>4753</Words>
  <Application>Microsoft Office PowerPoint</Application>
  <PresentationFormat>On-screen Show (4:3)</PresentationFormat>
  <Paragraphs>751</Paragraphs>
  <Slides>101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Python Pickle</vt:lpstr>
      <vt:lpstr>View bessel_correction.py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Binomial Distribution</vt:lpstr>
      <vt:lpstr>Open binomial_distribution.py</vt:lpstr>
      <vt:lpstr>Run binomial_distribution.py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Measuring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891</cp:revision>
  <cp:lastPrinted>2015-06-01T00:45:11Z</cp:lastPrinted>
  <dcterms:created xsi:type="dcterms:W3CDTF">2014-09-21T17:58:26Z</dcterms:created>
  <dcterms:modified xsi:type="dcterms:W3CDTF">2023-06-10T22:21:25Z</dcterms:modified>
</cp:coreProperties>
</file>